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61" r:id="rId7"/>
    <p:sldId id="290" r:id="rId8"/>
    <p:sldId id="314" r:id="rId9"/>
    <p:sldId id="267" r:id="rId10"/>
    <p:sldId id="298" r:id="rId11"/>
    <p:sldId id="299" r:id="rId12"/>
    <p:sldId id="311" r:id="rId13"/>
    <p:sldId id="323" r:id="rId14"/>
    <p:sldId id="271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0" userDrawn="1">
          <p15:clr>
            <a:srgbClr val="A4A3A4"/>
          </p15:clr>
        </p15:guide>
        <p15:guide id="2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20"/>
        <p:guide pos="2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在多模态学习场景中，某些模态比其他模态更占主导地位</a:t>
            </a:r>
            <a:r>
              <a:rPr lang="zh-CN" altLang="en-US"/>
              <a:t>，因此模型将优化这些主导模态，并倾向于忽略其他模态，从而导致次优性能</a:t>
            </a:r>
            <a:r>
              <a:rPr lang="en-US" altLang="zh-CN"/>
              <a:t>信息量较少的模态的优化不足，从而导致次优融合性能，因此出现了被称为模态惰性的现象。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多模态数据经常不相互纠缠或数据规模不同，导致整合困难。现实中采集的数据可能存在关键模态缺失的问题。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目前很多方法用的都是</a:t>
            </a:r>
            <a:r>
              <a:rPr lang="en-US" altLang="zh-CN">
                <a:sym typeface="+mn-ea"/>
              </a:rPr>
              <a:t>对所有模态进行联合优化</a:t>
            </a:r>
            <a:r>
              <a:rPr lang="zh-CN" altLang="en-US">
                <a:sym typeface="+mn-ea"/>
              </a:rPr>
              <a:t>（同时对所有模态的数据进行训练，使用一个整体的损失函数来联合优化各个模态的参数）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导致模态间干扰，产生模态惰性</a:t>
            </a:r>
            <a:r>
              <a:rPr lang="zh-CN" altLang="en-US">
                <a:sym typeface="+mn-ea"/>
              </a:rPr>
              <a:t>问题。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同时处理多模态数据，计算和存储需求较高，对数据</a:t>
            </a:r>
            <a:r>
              <a:rPr lang="zh-CN" altLang="en-US">
                <a:sym typeface="+mn-ea"/>
              </a:rPr>
              <a:t>的要求</a:t>
            </a:r>
            <a:r>
              <a:rPr lang="zh-CN" altLang="en-US">
                <a:sym typeface="+mn-ea"/>
              </a:rPr>
              <a:t>高。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实现交替单模态学习</a:t>
            </a:r>
            <a:r>
              <a:rPr lang="zh-CN" altLang="en-US"/>
              <a:t>，每个时间步</a:t>
            </a:r>
            <a:r>
              <a:rPr lang="en-US" altLang="zh-CN"/>
              <a:t>t确定当前输入的模态mt</a:t>
            </a:r>
            <a:r>
              <a:rPr lang="zh-CN" altLang="en-US"/>
              <a:t>，确保每个模态都能独立进行优化，避免模态惰性问题。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计算对应模态的数据损失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使用梯度下降更新模态特定的参数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计算梯度修改矩阵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更新共享参数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计算每个模态的预测不确定性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确定模态重要性系数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组合所有模态的预测得到预测值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5.png"/><Relationship Id="rId16" Type="http://schemas.openxmlformats.org/officeDocument/2006/relationships/tags" Target="../tags/tag2.xml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5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6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949325"/>
            <a:ext cx="12192000" cy="452691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29800" y="5193665"/>
            <a:ext cx="24276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67200" y="5193665"/>
            <a:ext cx="422402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3" name="object 38"/>
          <p:cNvSpPr txBox="1"/>
          <p:nvPr>
            <p:custDataLst>
              <p:tags r:id="rId15"/>
            </p:custDataLst>
          </p:nvPr>
        </p:nvSpPr>
        <p:spPr>
          <a:xfrm>
            <a:off x="685546" y="1253058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Multimodal Representation Learning by Alternating Unimodal Adaptation</a:t>
            </a:r>
            <a:endParaRPr sz="2800" b="1" dirty="0">
              <a:solidFill>
                <a:schemeClr val="bg1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38"/>
          <p:cNvSpPr txBox="1"/>
          <p:nvPr>
            <p:custDataLst>
              <p:tags r:id="rId16"/>
            </p:custDataLst>
          </p:nvPr>
        </p:nvSpPr>
        <p:spPr>
          <a:xfrm>
            <a:off x="656971" y="1253058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Multimodal Representation Learning by Alternating Unimodal Adaptation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6630" y="2802890"/>
            <a:ext cx="8264525" cy="1261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1466850"/>
            <a:ext cx="5581650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1618615"/>
            <a:ext cx="5457825" cy="2438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505" y="4495800"/>
            <a:ext cx="489585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2400" y="1600200"/>
            <a:ext cx="11930380" cy="31737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/>
            <a:r>
              <a:rPr lang="en-US" altLang="zh-CN" sz="2400"/>
              <a:t>Limitations of joint optimization: </a:t>
            </a:r>
            <a:endParaRPr lang="zh-CN" altLang="en-US" sz="2400"/>
          </a:p>
          <a:p>
            <a:pPr indent="457200"/>
            <a:endParaRPr lang="en-US" altLang="zh-CN" sz="2400"/>
          </a:p>
          <a:p>
            <a:pPr indent="457200"/>
            <a:r>
              <a:rPr lang="en-US" altLang="zh-CN" sz="2400"/>
              <a:t>(1) Modality Laziness: Some modalities are more dominant than others, so the model will optimize for these dominant modalities and tend to ignore others, resulting in suboptimal performance.</a:t>
            </a:r>
            <a:endParaRPr lang="en-US" altLang="zh-CN" sz="2400"/>
          </a:p>
          <a:p>
            <a:pPr indent="457200"/>
            <a:endParaRPr lang="en-US" altLang="zh-CN" sz="2400"/>
          </a:p>
          <a:p>
            <a:pPr indent="457200"/>
            <a:r>
              <a:rPr lang="en-US" altLang="zh-CN" sz="2400"/>
              <a:t>(2) Critical modality data may be missing depending on the conditions during the data collection phase.</a:t>
            </a:r>
            <a:endParaRPr lang="en-US" altLang="zh-CN" sz="2400"/>
          </a:p>
          <a:p>
            <a:pPr indent="457200"/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1122680"/>
            <a:ext cx="8386445" cy="5715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2362200"/>
            <a:ext cx="6772275" cy="5048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2700" y="3305175"/>
            <a:ext cx="7419975" cy="11715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57225" y="171704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Alternating Unimodal Learning</a:t>
            </a:r>
            <a:endParaRPr lang="zh-CN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8600" y="1371600"/>
            <a:ext cx="105378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Learning Cross-Modal Information without Modality Forgetting</a:t>
            </a:r>
            <a:endParaRPr lang="zh-CN" altLang="en-US" sz="24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825625"/>
            <a:ext cx="7019925" cy="11525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3124200"/>
            <a:ext cx="6924675" cy="13620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4563110"/>
            <a:ext cx="7667625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8600" y="14478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Test-Time Dynamic Modality Fusion</a:t>
            </a:r>
            <a:endParaRPr lang="zh-CN" altLang="en-US" sz="24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958975"/>
            <a:ext cx="6819900" cy="11715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3276600"/>
            <a:ext cx="7858125" cy="11334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4572000"/>
            <a:ext cx="7734935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447800"/>
            <a:ext cx="10306050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320" y="1828800"/>
            <a:ext cx="7324725" cy="4295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186305"/>
            <a:ext cx="11401425" cy="24860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2815</Words>
  <Application>WPS 演示</Application>
  <PresentationFormat>On-screen Show (4:3)</PresentationFormat>
  <Paragraphs>193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WPS_1641559061</cp:lastModifiedBy>
  <cp:revision>52</cp:revision>
  <dcterms:created xsi:type="dcterms:W3CDTF">2023-09-17T03:47:00Z</dcterms:created>
  <dcterms:modified xsi:type="dcterms:W3CDTF">2024-05-30T11:18:42Z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2052-12.1.0.16929</vt:lpwstr>
  </property>
</Properties>
</file>